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31AC3-6F08-4325-AE1F-8AFF2A28770A}" type="datetimeFigureOut">
              <a:rPr lang="el-GR" smtClean="0"/>
              <a:pPr/>
              <a:t>9/5/2020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D0F08-F52E-4C22-9AAA-B906F3EDE0F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a:p>
            <a:endParaRPr lang="el-GR" dirty="0"/>
          </a:p>
        </p:txBody>
      </p:sp>
      <p:sp>
        <p:nvSpPr>
          <p:cNvPr id="4" name="Slide Number Placeholder 3"/>
          <p:cNvSpPr>
            <a:spLocks noGrp="1"/>
          </p:cNvSpPr>
          <p:nvPr>
            <p:ph type="sldNum" sz="quarter" idx="10"/>
          </p:nvPr>
        </p:nvSpPr>
        <p:spPr/>
        <p:txBody>
          <a:bodyPr/>
          <a:lstStyle/>
          <a:p>
            <a:fld id="{165D0F08-F52E-4C22-9AAA-B906F3EDE0F7}"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70222B9-9459-4D2F-A426-A1ED4D137567}" type="datetimeFigureOut">
              <a:rPr lang="el-GR" smtClean="0"/>
              <a:pPr/>
              <a:t>9/5/2020</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8F55E91-651A-4325-9D48-047F72E3A95A}" type="slidenum">
              <a:rPr lang="el-GR" smtClean="0"/>
              <a:pPr/>
              <a:t>‹#›</a:t>
            </a:fld>
            <a:endParaRPr lang="el-G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0222B9-9459-4D2F-A426-A1ED4D137567}" type="datetimeFigureOut">
              <a:rPr lang="el-GR" smtClean="0"/>
              <a:pPr/>
              <a:t>9/5/2020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F55E91-651A-4325-9D48-047F72E3A95A}" type="slidenum">
              <a:rPr lang="el-GR" smtClean="0"/>
              <a:pPr/>
              <a:t>‹#›</a:t>
            </a:fld>
            <a:endParaRPr lang="el-GR"/>
          </a:p>
        </p:txBody>
      </p:sp>
    </p:spTree>
  </p:cSld>
  <p:clrMapOvr>
    <a:masterClrMapping/>
  </p:clrMapOvr>
  <p:transition>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0222B9-9459-4D2F-A426-A1ED4D137567}" type="datetimeFigureOut">
              <a:rPr lang="el-GR" smtClean="0"/>
              <a:pPr/>
              <a:t>9/5/2020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F55E91-651A-4325-9D48-047F72E3A95A}" type="slidenum">
              <a:rPr lang="el-GR" smtClean="0"/>
              <a:pPr/>
              <a:t>‹#›</a:t>
            </a:fld>
            <a:endParaRPr lang="el-GR"/>
          </a:p>
        </p:txBody>
      </p:sp>
    </p:spTree>
  </p:cSld>
  <p:clrMapOvr>
    <a:masterClrMapping/>
  </p:clrMapOvr>
  <p:transition>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70222B9-9459-4D2F-A426-A1ED4D137567}" type="datetimeFigureOut">
              <a:rPr lang="el-GR" smtClean="0"/>
              <a:pPr/>
              <a:t>9/5/2020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F55E91-651A-4325-9D48-047F72E3A95A}" type="slidenum">
              <a:rPr lang="el-GR" smtClean="0"/>
              <a:pPr/>
              <a:t>‹#›</a:t>
            </a:fld>
            <a:endParaRPr lang="el-G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0222B9-9459-4D2F-A426-A1ED4D137567}" type="datetimeFigureOut">
              <a:rPr lang="el-GR" smtClean="0"/>
              <a:pPr/>
              <a:t>9/5/2020</a:t>
            </a:fld>
            <a:endParaRPr lang="el-GR"/>
          </a:p>
        </p:txBody>
      </p:sp>
      <p:sp>
        <p:nvSpPr>
          <p:cNvPr id="5" name="Footer Placeholder 4"/>
          <p:cNvSpPr>
            <a:spLocks noGrp="1"/>
          </p:cNvSpPr>
          <p:nvPr>
            <p:ph type="ftr" sz="quarter" idx="11"/>
          </p:nvPr>
        </p:nvSpPr>
        <p:spPr>
          <a:xfrm>
            <a:off x="800100" y="6172200"/>
            <a:ext cx="4000500" cy="457200"/>
          </a:xfrm>
        </p:spPr>
        <p:txBody>
          <a:bodyPr/>
          <a:lstStyle/>
          <a:p>
            <a:endParaRPr lang="el-G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8F55E91-651A-4325-9D48-047F72E3A95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70222B9-9459-4D2F-A426-A1ED4D137567}" type="datetimeFigureOut">
              <a:rPr lang="el-GR" smtClean="0"/>
              <a:pPr/>
              <a:t>9/5/2020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F55E91-651A-4325-9D48-047F72E3A95A}" type="slidenum">
              <a:rPr lang="el-GR" smtClean="0"/>
              <a:pPr/>
              <a:t>‹#›</a:t>
            </a:fld>
            <a:endParaRPr lang="el-G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70222B9-9459-4D2F-A426-A1ED4D137567}" type="datetimeFigureOut">
              <a:rPr lang="el-GR" smtClean="0"/>
              <a:pPr/>
              <a:t>9/5/2020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F55E91-651A-4325-9D48-047F72E3A95A}" type="slidenum">
              <a:rPr lang="el-GR" smtClean="0"/>
              <a:pPr/>
              <a:t>‹#›</a:t>
            </a:fld>
            <a:endParaRPr lang="el-G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0222B9-9459-4D2F-A426-A1ED4D137567}" type="datetimeFigureOut">
              <a:rPr lang="el-GR" smtClean="0"/>
              <a:pPr/>
              <a:t>9/5/2020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F55E91-651A-4325-9D48-047F72E3A95A}" type="slidenum">
              <a:rPr lang="el-GR" smtClean="0"/>
              <a:pPr/>
              <a:t>‹#›</a:t>
            </a:fld>
            <a:endParaRPr lang="el-GR"/>
          </a:p>
        </p:txBody>
      </p:sp>
    </p:spTree>
  </p:cSld>
  <p:clrMapOvr>
    <a:masterClrMapping/>
  </p:clrMapOvr>
  <p:transition>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222B9-9459-4D2F-A426-A1ED4D137567}" type="datetimeFigureOut">
              <a:rPr lang="el-GR" smtClean="0"/>
              <a:pPr/>
              <a:t>9/5/2020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F55E91-651A-4325-9D48-047F72E3A95A}" type="slidenum">
              <a:rPr lang="el-GR" smtClean="0"/>
              <a:pPr/>
              <a:t>‹#›</a:t>
            </a:fld>
            <a:endParaRPr lang="el-GR"/>
          </a:p>
        </p:txBody>
      </p:sp>
    </p:spTree>
  </p:cSld>
  <p:clrMapOvr>
    <a:masterClrMapping/>
  </p:clrMapOvr>
  <p:transition>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0222B9-9459-4D2F-A426-A1ED4D137567}" type="datetimeFigureOut">
              <a:rPr lang="el-GR" smtClean="0"/>
              <a:pPr/>
              <a:t>9/5/2020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F55E91-651A-4325-9D48-047F72E3A95A}" type="slidenum">
              <a:rPr lang="el-GR" smtClean="0"/>
              <a:pPr/>
              <a:t>‹#›</a:t>
            </a:fld>
            <a:endParaRPr lang="el-G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0222B9-9459-4D2F-A426-A1ED4D137567}" type="datetimeFigureOut">
              <a:rPr lang="el-GR" smtClean="0"/>
              <a:pPr/>
              <a:t>9/5/2020</a:t>
            </a:fld>
            <a:endParaRPr lang="el-GR"/>
          </a:p>
        </p:txBody>
      </p:sp>
      <p:sp>
        <p:nvSpPr>
          <p:cNvPr id="6" name="Footer Placeholder 5"/>
          <p:cNvSpPr>
            <a:spLocks noGrp="1"/>
          </p:cNvSpPr>
          <p:nvPr>
            <p:ph type="ftr" sz="quarter" idx="11"/>
          </p:nvPr>
        </p:nvSpPr>
        <p:spPr>
          <a:xfrm>
            <a:off x="914400" y="6172200"/>
            <a:ext cx="3886200" cy="457200"/>
          </a:xfrm>
        </p:spPr>
        <p:txBody>
          <a:bodyPr/>
          <a:lstStyle/>
          <a:p>
            <a:endParaRPr lang="el-GR"/>
          </a:p>
        </p:txBody>
      </p:sp>
      <p:sp>
        <p:nvSpPr>
          <p:cNvPr id="7" name="Slide Number Placeholder 6"/>
          <p:cNvSpPr>
            <a:spLocks noGrp="1"/>
          </p:cNvSpPr>
          <p:nvPr>
            <p:ph type="sldNum" sz="quarter" idx="12"/>
          </p:nvPr>
        </p:nvSpPr>
        <p:spPr>
          <a:xfrm>
            <a:off x="146304" y="6208776"/>
            <a:ext cx="457200" cy="457200"/>
          </a:xfrm>
        </p:spPr>
        <p:txBody>
          <a:bodyPr/>
          <a:lstStyle/>
          <a:p>
            <a:fld id="{98F55E91-651A-4325-9D48-047F72E3A95A}" type="slidenum">
              <a:rPr lang="el-GR" smtClean="0"/>
              <a:pPr/>
              <a:t>‹#›</a:t>
            </a:fld>
            <a:endParaRPr lang="el-G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0222B9-9459-4D2F-A426-A1ED4D137567}" type="datetimeFigureOut">
              <a:rPr lang="el-GR" smtClean="0"/>
              <a:pPr/>
              <a:t>9/5/2020</a:t>
            </a:fld>
            <a:endParaRPr lang="el-G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F55E91-651A-4325-9D48-047F72E3A95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dissolve/>
    <p:sndAc>
      <p:stSnd>
        <p:snd r:embed="rId13" name="chimes.wav"/>
      </p:stSnd>
    </p:sndAc>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Τα τρία γουρουνάκια από την ανάποδη </a:t>
            </a:r>
          </a:p>
        </p:txBody>
      </p:sp>
      <p:pic>
        <p:nvPicPr>
          <p:cNvPr id="9218" name="Picture 2" descr="Βιβλίο ΤΑ ΤΡΙΑ ΓΟΥΡΟΥΝΑΚΙΑ - PediaBooks.gr"/>
          <p:cNvPicPr>
            <a:picLocks noChangeAspect="1" noChangeArrowheads="1"/>
          </p:cNvPicPr>
          <p:nvPr/>
        </p:nvPicPr>
        <p:blipFill>
          <a:blip r:embed="rId4"/>
          <a:srcRect/>
          <a:stretch>
            <a:fillRect/>
          </a:stretch>
        </p:blipFill>
        <p:spPr bwMode="auto">
          <a:xfrm>
            <a:off x="1142976" y="3214686"/>
            <a:ext cx="7143800" cy="3429024"/>
          </a:xfrm>
          <a:prstGeom prst="rect">
            <a:avLst/>
          </a:prstGeom>
          <a:noFill/>
        </p:spPr>
      </p:pic>
    </p:spTree>
  </p:cSld>
  <p:clrMapOvr>
    <a:masterClrMapping/>
  </p:clrMapOvr>
  <p:transition>
    <p:dissolve/>
    <p:sndAc>
      <p:stSnd>
        <p:snd r:embed="rId3"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928670"/>
            <a:ext cx="8229600" cy="5197493"/>
          </a:xfrm>
        </p:spPr>
        <p:txBody>
          <a:bodyPr>
            <a:normAutofit/>
          </a:bodyPr>
          <a:lstStyle/>
          <a:p>
            <a:pPr>
              <a:buNone/>
            </a:pPr>
            <a:r>
              <a:rPr lang="el-GR" dirty="0"/>
              <a:t>Μια φορά κι έναν καιρό ζούσε ένας ευγενής και καλοσυνάτος λύκος. Μια μέρα αποφάσισε να φύγει από την καλύβα του στο δάσος και να πάει στην </a:t>
            </a:r>
            <a:r>
              <a:rPr lang="el-GR" dirty="0" err="1"/>
              <a:t>Πιτσούπολη</a:t>
            </a:r>
            <a:r>
              <a:rPr lang="el-GR" dirty="0"/>
              <a:t>, να ανοίξει την δική του πιτσαρία. Ήταν μια πόλη στην όμορφη Ιταλία γεμάτη εκπλήξεις και νόστιμες πίτσες.</a:t>
            </a:r>
          </a:p>
          <a:p>
            <a:pPr>
              <a:buNone/>
            </a:pPr>
            <a:r>
              <a:rPr lang="el-GR" dirty="0"/>
              <a:t>Όταν έφτασε αγόρασε ένα μεγάλο σπίτι και το μισό το έκανε μια φανταστική πιτσαρία όπως την ονειρευόταν.</a:t>
            </a:r>
          </a:p>
          <a:p>
            <a:pPr>
              <a:buNone/>
            </a:pPr>
            <a:endParaRPr lang="el-GR" dirty="0"/>
          </a:p>
          <a:p>
            <a:pPr>
              <a:buNone/>
            </a:pPr>
            <a:endParaRPr lang="el-GR" dirty="0"/>
          </a:p>
        </p:txBody>
      </p:sp>
      <p:pic>
        <p:nvPicPr>
          <p:cNvPr id="7172" name="Picture 4" descr="Τα 3 γουρουνάκια (μίνιμαλ και ευχάριστο περιβάλλον) - Picture of ..."/>
          <p:cNvPicPr>
            <a:picLocks noChangeAspect="1" noChangeArrowheads="1"/>
          </p:cNvPicPr>
          <p:nvPr/>
        </p:nvPicPr>
        <p:blipFill>
          <a:blip r:embed="rId3"/>
          <a:srcRect/>
          <a:stretch>
            <a:fillRect/>
          </a:stretch>
        </p:blipFill>
        <p:spPr bwMode="auto">
          <a:xfrm>
            <a:off x="1357290" y="4643446"/>
            <a:ext cx="6000792" cy="2000264"/>
          </a:xfrm>
          <a:prstGeom prst="rect">
            <a:avLst/>
          </a:prstGeom>
          <a:noFill/>
        </p:spPr>
      </p:pic>
    </p:spTree>
  </p:cSld>
  <p:clrMapOvr>
    <a:masterClrMapping/>
  </p:clrMapOvr>
  <p:transition spd="med">
    <p:dissolv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697559"/>
          </a:xfrm>
        </p:spPr>
        <p:txBody>
          <a:bodyPr>
            <a:normAutofit/>
          </a:bodyPr>
          <a:lstStyle/>
          <a:p>
            <a:pPr>
              <a:buNone/>
            </a:pPr>
            <a:r>
              <a:rPr lang="el-GR" dirty="0"/>
              <a:t>Οι κάτοικοι της </a:t>
            </a:r>
            <a:r>
              <a:rPr lang="el-GR" dirty="0" err="1"/>
              <a:t>Πιτσούπολης</a:t>
            </a:r>
            <a:r>
              <a:rPr lang="el-GR" dirty="0"/>
              <a:t> λάτρεψαν τον λύκο και τις </a:t>
            </a:r>
            <a:r>
              <a:rPr lang="el-GR" dirty="0" err="1"/>
              <a:t>πεντανόστιμες</a:t>
            </a:r>
            <a:r>
              <a:rPr lang="el-GR" dirty="0"/>
              <a:t> πίτσες του. Όμως σε αυτήν την πόλη υπήρχε και μια συμμορία που όλοι την έτρεμαν... ήταν η συμμορία με τα τρία γουρουνάκια.</a:t>
            </a:r>
          </a:p>
          <a:p>
            <a:pPr>
              <a:buNone/>
            </a:pPr>
            <a:r>
              <a:rPr lang="el-GR" dirty="0"/>
              <a:t>Αυτή η συμμορία έκλεβε ,άρπαζε και μιλούσε άσχημα σε όλους τους κατοίκους την πόλης. Κανένας δεν είχε το θάρρος να τους αντισταθεί, μέχρι τώρα.</a:t>
            </a:r>
          </a:p>
          <a:p>
            <a:pPr>
              <a:buNone/>
            </a:pPr>
            <a:r>
              <a:rPr lang="el-GR" dirty="0"/>
              <a:t>Μια μέρα, ήρθαν στην πιτσαρία του λύκου και ζήτησαν να τους δώσει όλα χρήματα που είχε και όλες τις πίτσες του, αλλιώς θα του κατέστρεφαν τα πάντα.</a:t>
            </a:r>
          </a:p>
          <a:p>
            <a:pPr>
              <a:buNone/>
            </a:pPr>
            <a:endParaRPr lang="el-GR" dirty="0"/>
          </a:p>
        </p:txBody>
      </p:sp>
      <p:pic>
        <p:nvPicPr>
          <p:cNvPr id="6146" name="Picture 2" descr="Τα τρία γουρουνάκια στο εδώλιο – Newsbeast"/>
          <p:cNvPicPr>
            <a:picLocks noChangeAspect="1" noChangeArrowheads="1"/>
          </p:cNvPicPr>
          <p:nvPr/>
        </p:nvPicPr>
        <p:blipFill>
          <a:blip r:embed="rId3"/>
          <a:srcRect/>
          <a:stretch>
            <a:fillRect/>
          </a:stretch>
        </p:blipFill>
        <p:spPr bwMode="auto">
          <a:xfrm>
            <a:off x="1785918" y="4714884"/>
            <a:ext cx="4786346" cy="1957390"/>
          </a:xfrm>
          <a:prstGeom prst="rect">
            <a:avLst/>
          </a:prstGeom>
          <a:noFill/>
        </p:spPr>
      </p:pic>
    </p:spTree>
  </p:cSld>
  <p:clrMapOvr>
    <a:masterClrMapping/>
  </p:clrMapOvr>
  <p:transition>
    <p:dissolv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normAutofit/>
          </a:bodyPr>
          <a:lstStyle/>
          <a:p>
            <a:pPr>
              <a:buNone/>
            </a:pPr>
            <a:r>
              <a:rPr lang="el-GR" dirty="0"/>
              <a:t> Ο λύκος αρνήθηκε, και τους είπε να φύγουν από το σπίτι και την πιτσαρία του. Τα τρία γουρουνάκια γέλασαν μαζί του και του είπαν:</a:t>
            </a:r>
            <a:endParaRPr lang="en-US" dirty="0"/>
          </a:p>
          <a:p>
            <a:pPr>
              <a:buNone/>
            </a:pPr>
            <a:r>
              <a:rPr lang="en-US" dirty="0"/>
              <a:t>- </a:t>
            </a:r>
            <a:r>
              <a:rPr lang="el-GR" dirty="0"/>
              <a:t>Δεν πρόκειται να πάμε πουθενά, αν δεν μας δώσεις αυτά που ζητήσαμε ,αλλιώς θα γίνει εδώ ο κακός χαμός. </a:t>
            </a:r>
          </a:p>
          <a:p>
            <a:pPr>
              <a:buNone/>
            </a:pPr>
            <a:r>
              <a:rPr lang="el-GR" dirty="0"/>
              <a:t>Ο έξυπνος λύκος αφού σκέφτηκε πρώτα, τους είπε</a:t>
            </a:r>
            <a:r>
              <a:rPr lang="en-US" dirty="0"/>
              <a:t>:</a:t>
            </a:r>
            <a:endParaRPr lang="el-GR" dirty="0"/>
          </a:p>
          <a:p>
            <a:pPr>
              <a:buNone/>
            </a:pPr>
            <a:r>
              <a:rPr lang="el-GR" dirty="0"/>
              <a:t>- Καλώς!.…Αφού δεν φεύγετε χωρίς να σας δώσω αυτά που θέλετε, ελάτε αύριο για να μαζέψω τα χρήματα και να σας φτιάξω τις πιο νόστιμες πίτσες ειδικά για σας.</a:t>
            </a:r>
          </a:p>
        </p:txBody>
      </p:sp>
    </p:spTree>
  </p:cSld>
  <p:clrMapOvr>
    <a:masterClrMapping/>
  </p:clrMapOvr>
  <p:transition>
    <p:dissolv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lstStyle/>
          <a:p>
            <a:pPr>
              <a:buNone/>
            </a:pPr>
            <a:r>
              <a:rPr lang="el-GR" dirty="0"/>
              <a:t>Τα τρία γουρουνάκια συμφωνήσαν και του είπαν να τους περιμένει αύριο το πρωί στις 9 ακριβώς.</a:t>
            </a:r>
          </a:p>
          <a:p>
            <a:pPr>
              <a:buNone/>
            </a:pPr>
            <a:r>
              <a:rPr lang="el-GR" dirty="0"/>
              <a:t>Ο λύκος έκλεισε την πιτσαρία  και άρχισε να ετοιμάζει το σχέδιο του… Ξεκίνησε να φτιάχνει τις πίτσες βάζοντας μέσα  στη ζύμη ότι πιο καυτερό πιπέρι είχε και παρά </a:t>
            </a:r>
            <a:r>
              <a:rPr lang="el-GR" dirty="0" err="1"/>
              <a:t>παρά</a:t>
            </a:r>
            <a:r>
              <a:rPr lang="el-GR" dirty="0"/>
              <a:t> πολύ αλάτι. Σε ένα τσουβάλι έβαλε καμπόσες μικρές πέτρες για να φαίνονται σαν ένα τσουβάλι χρήματα.</a:t>
            </a:r>
          </a:p>
          <a:p>
            <a:pPr>
              <a:buNone/>
            </a:pPr>
            <a:endParaRPr lang="el-GR" dirty="0"/>
          </a:p>
        </p:txBody>
      </p:sp>
      <p:pic>
        <p:nvPicPr>
          <p:cNvPr id="4100" name="Picture 4" descr="Ο λύκος και τα επτά κατσικάκια | Παιδικα Παραμύθια"/>
          <p:cNvPicPr>
            <a:picLocks noChangeAspect="1" noChangeArrowheads="1"/>
          </p:cNvPicPr>
          <p:nvPr/>
        </p:nvPicPr>
        <p:blipFill>
          <a:blip r:embed="rId3"/>
          <a:srcRect/>
          <a:stretch>
            <a:fillRect/>
          </a:stretch>
        </p:blipFill>
        <p:spPr bwMode="auto">
          <a:xfrm>
            <a:off x="2714612" y="3857628"/>
            <a:ext cx="3929090" cy="2571768"/>
          </a:xfrm>
          <a:prstGeom prst="rect">
            <a:avLst/>
          </a:prstGeom>
          <a:noFill/>
        </p:spPr>
      </p:pic>
    </p:spTree>
  </p:cSld>
  <p:clrMapOvr>
    <a:masterClrMapping/>
  </p:clrMapOvr>
  <p:transition>
    <p:dissolv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normAutofit/>
          </a:bodyPr>
          <a:lstStyle/>
          <a:p>
            <a:pPr>
              <a:buNone/>
            </a:pPr>
            <a:r>
              <a:rPr lang="el-GR" dirty="0"/>
              <a:t>Στο μεταξύ, είχε ειδοποιήσει όλους τους κατοίκους της  πόλης να έρθουν το πρωί στις 9 ακριβώς στην πιτσαρία του.</a:t>
            </a:r>
          </a:p>
          <a:p>
            <a:pPr>
              <a:buNone/>
            </a:pPr>
            <a:r>
              <a:rPr lang="el-GR" dirty="0"/>
              <a:t>Το επόμενο πρωί ξημέρωσε και όλα ήταν έτοιμα. Τα γουρουνάκια ήρθαν για να πάρουν αυτά που τους είχε υποσχεθεί ο λύκος. Ο λύκος τους </a:t>
            </a:r>
            <a:r>
              <a:rPr lang="el-GR" dirty="0" err="1"/>
              <a:t>καλημέρισε,τους</a:t>
            </a:r>
            <a:r>
              <a:rPr lang="el-GR" dirty="0"/>
              <a:t> έδωσε το τσουβάλι με τα «χρήματα» και  τους είπε να καθίσουν για να φέρει τις πίτσες που μόλις έβγαλε από τον φούρνο. Τα γουρουνάκια ήταν λαίμαργα και μόλις είδαν τις πίτσες άρχισαν να  τρώνε χωρίς σταματημό.</a:t>
            </a:r>
          </a:p>
        </p:txBody>
      </p:sp>
    </p:spTree>
  </p:cSld>
  <p:clrMapOvr>
    <a:masterClrMapping/>
  </p:clrMapOvr>
  <p:transition>
    <p:dissolv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lstStyle/>
          <a:p>
            <a:pPr>
              <a:buNone/>
            </a:pPr>
            <a:r>
              <a:rPr lang="el-GR" dirty="0"/>
              <a:t>Σε μια στιγμή έγιναν κατακόκκινοι και φώναζαν :    </a:t>
            </a:r>
            <a:r>
              <a:rPr lang="en-US" dirty="0"/>
              <a:t>                                 </a:t>
            </a:r>
            <a:r>
              <a:rPr lang="el-GR" dirty="0"/>
              <a:t> «Νερό, νερό …φέρε μας νερό» αλλά ο λύκος έκανε  ότι δεν τους άκουγε.</a:t>
            </a:r>
          </a:p>
          <a:p>
            <a:pPr>
              <a:buNone/>
            </a:pPr>
            <a:r>
              <a:rPr lang="el-GR" dirty="0"/>
              <a:t>Τα γουρουνάκια τότε είδαν όλη την πόλη γύρω τους να γελούν μαζί τους, να μην τους δίνουν ούτε αυτοί νερό και να χαίρονται με το πάθημα τους.</a:t>
            </a:r>
          </a:p>
          <a:p>
            <a:pPr>
              <a:buNone/>
            </a:pPr>
            <a:r>
              <a:rPr lang="el-GR" dirty="0"/>
              <a:t>Τα γουρουνάκια το έβαλαν στα πόδια τρέχοντας, αφού δεν μπορούσαν να αντέξουν άλλο την διψά και το κάψιμο  από το πιπέρι ,αλλά ήταν αργοί γιατί κουβαλούσαν τις πέτρες που ήταν βαριές νομίζοντας ότι ήταν χρήματα.</a:t>
            </a:r>
          </a:p>
        </p:txBody>
      </p:sp>
    </p:spTree>
  </p:cSld>
  <p:clrMapOvr>
    <a:masterClrMapping/>
  </p:clrMapOvr>
  <p:transition>
    <p:dissolve/>
    <p:sndAc>
      <p:stSnd>
        <p:snd r:embed="rId2" name="whoosh.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lstStyle/>
          <a:p>
            <a:pPr>
              <a:buNone/>
            </a:pPr>
            <a:r>
              <a:rPr lang="el-GR" dirty="0"/>
              <a:t>Τα τρία γουρουνάκια έγιναν ο περίγελος ολόκληρης της </a:t>
            </a:r>
            <a:r>
              <a:rPr lang="el-GR" dirty="0" err="1"/>
              <a:t>Πιτσούπολης</a:t>
            </a:r>
            <a:r>
              <a:rPr lang="el-GR" dirty="0"/>
              <a:t> και δεν τόλμησαν  να  </a:t>
            </a:r>
            <a:r>
              <a:rPr lang="el-GR" dirty="0" err="1"/>
              <a:t>ξαναπειράξουν</a:t>
            </a:r>
            <a:r>
              <a:rPr lang="el-GR" dirty="0"/>
              <a:t> κανένα αλλά το αντίθετο έγιναν φιλικοί και ευγενικοί με όλους. Ο λύκος με τους καλούς του τρόπους και την ευγένεια του, κατάφερε να τους δώσει ένα γερό μάθημα.</a:t>
            </a:r>
          </a:p>
          <a:p>
            <a:pPr>
              <a:buNone/>
            </a:pPr>
            <a:r>
              <a:rPr lang="el-GR" dirty="0"/>
              <a:t>Στην όμορφη πόλη έζησαν αυτοί καλά και εμείς καλυτέρα.</a:t>
            </a:r>
          </a:p>
        </p:txBody>
      </p:sp>
      <p:pic>
        <p:nvPicPr>
          <p:cNvPr id="1026" name="Picture 2" descr="O Λύκος και τα τρία γουρουνάκια - Magnesia News"/>
          <p:cNvPicPr>
            <a:picLocks noChangeAspect="1" noChangeArrowheads="1"/>
          </p:cNvPicPr>
          <p:nvPr/>
        </p:nvPicPr>
        <p:blipFill>
          <a:blip r:embed="rId3"/>
          <a:srcRect/>
          <a:stretch>
            <a:fillRect/>
          </a:stretch>
        </p:blipFill>
        <p:spPr bwMode="auto">
          <a:xfrm>
            <a:off x="1714480" y="3786190"/>
            <a:ext cx="5572164" cy="2857520"/>
          </a:xfrm>
          <a:prstGeom prst="rect">
            <a:avLst/>
          </a:prstGeom>
          <a:noFill/>
        </p:spPr>
      </p:pic>
    </p:spTree>
  </p:cSld>
  <p:clrMapOvr>
    <a:masterClrMapping/>
  </p:clrMapOvr>
  <p:transition>
    <p:dissolve/>
    <p:sndAc>
      <p:stSnd>
        <p:snd r:embed="rId2" name="chimes.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217</TotalTime>
  <Words>563</Words>
  <Application>Microsoft Office PowerPoint</Application>
  <PresentationFormat>On-screen Show (4:3)</PresentationFormat>
  <Paragraphs>20</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Cambria</vt:lpstr>
      <vt:lpstr>Franklin Gothic Book</vt:lpstr>
      <vt:lpstr>Perpetua</vt:lpstr>
      <vt:lpstr>Wingdings 2</vt:lpstr>
      <vt:lpstr>Equity</vt:lpstr>
      <vt:lpstr>Τα τρία γουρουνάκια από την ανάποδη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τρία γουρουνάκια από την ανάποδη</dc:title>
  <dc:creator>User</dc:creator>
  <cp:lastModifiedBy>niki</cp:lastModifiedBy>
  <cp:revision>31</cp:revision>
  <dcterms:created xsi:type="dcterms:W3CDTF">2020-05-05T17:29:27Z</dcterms:created>
  <dcterms:modified xsi:type="dcterms:W3CDTF">2020-05-08T21:23:02Z</dcterms:modified>
</cp:coreProperties>
</file>